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100" y="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F8AC8-8767-BEB9-A5B8-E3FDD52349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F4A980-E369-0125-DF7A-386654E3A0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6E393-E032-61EC-296A-8D4952FDA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D29F-C8E7-4644-82FC-3CE9E5EC0445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DF4AB-EEE7-C3B9-1E1A-9C521633B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8BCF20-CE10-305D-4C80-0B8BBAD46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269C-1D89-435C-B7CB-EEC0C8B7F2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382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BFB96-6C91-4558-C8F0-95D8109A8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3B7347-7BDD-08F2-5E19-4240D53774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5326CE-049D-6336-B20D-4C31F053C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D29F-C8E7-4644-82FC-3CE9E5EC0445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3881E-1E0F-2CC3-DDB6-AA0836472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EA25D6-0355-318D-C411-682EE73EA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269C-1D89-435C-B7CB-EEC0C8B7F2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73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BA5562-95AF-F11C-6B0B-9752758602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6D4CE3-87E8-F066-371A-2611C3CBF3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13415E-3393-288C-693D-AC99D21B3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D29F-C8E7-4644-82FC-3CE9E5EC0445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F41BD-1180-4A2A-4C63-4F4A38317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61E778-BA6F-D4FD-CCBC-C127E114F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269C-1D89-435C-B7CB-EEC0C8B7F2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259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F8ED6-30D5-BE87-3588-856D0F2EA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D98FE-4BDF-71CA-AA64-DC8B7F029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801FF-6EAC-6481-28BC-59793171A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D29F-C8E7-4644-82FC-3CE9E5EC0445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62531-9176-1A9A-C557-32734CDF5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C2B4CF-6D49-B965-7DCF-BB562E276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269C-1D89-435C-B7CB-EEC0C8B7F2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735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1E06B-A716-F2F2-7DE7-B030921A2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49461-2306-F9B0-A692-8996E3BD0D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76772F-86D2-D2DA-1126-E12F641E4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D29F-C8E7-4644-82FC-3CE9E5EC0445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6437F5-322A-FE17-3AA4-FB28AF5AC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08AC1C-0116-C1D5-624F-32EDC8B99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269C-1D89-435C-B7CB-EEC0C8B7F2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070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86563-482D-2797-4591-03952FFE1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10F771-FEDC-A417-DF2D-0BD7A40864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7098B6-E77A-9FDB-E63B-C968C9653D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8B523D-DC6E-6284-4685-BAD8D7A7E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D29F-C8E7-4644-82FC-3CE9E5EC0445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645F91-A763-1D3C-B795-69B6D2EEF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12D3AF-4D9F-98E8-34D6-5AAB0DC08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269C-1D89-435C-B7CB-EEC0C8B7F2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756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80ACE-7FF5-2C81-6F26-E316969DE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DD74D3-9099-9D10-A8C2-F2A35C4DD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03464D-FC59-0D18-F34B-9D051741E5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E7B021-82A3-F82F-B8E8-C4213D05DF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599926-4DCE-DBE4-793A-F9ECD9D791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374B86-2E78-1266-BBE0-7933C574F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D29F-C8E7-4644-82FC-3CE9E5EC0445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ACD71C-2B16-98D8-AF91-BF6214E21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3CDE6A-AC4A-76EA-3C6D-2C8F5C9EB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269C-1D89-435C-B7CB-EEC0C8B7F2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644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64A9A-64EA-747F-E784-9274121D8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0AA61C-791E-2550-C3EE-113D05046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D29F-C8E7-4644-82FC-3CE9E5EC0445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8723BB-1853-CF9A-A5CB-9D9F229AF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3F9C31-D4B9-12A1-3292-04460C6F8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269C-1D89-435C-B7CB-EEC0C8B7F2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19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9C0852-ED90-39B6-16C2-31AC19DD7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D29F-C8E7-4644-82FC-3CE9E5EC0445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E630AD-3672-19E5-02BC-A01273FBA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4783DB-C855-C34E-481E-D829B511B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269C-1D89-435C-B7CB-EEC0C8B7F2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025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E1D36-E7E0-1E54-0C45-A765A52AA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BC978-A817-6724-6933-429C307B6D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DA118C-7957-E00C-A880-D2B0A4444F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85B92-A109-1BE7-E2B7-7F9FA1174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D29F-C8E7-4644-82FC-3CE9E5EC0445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3B9E1E-2713-D109-5273-FF31A18F6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DAC517-6DB9-D37D-1B03-69A0CB57D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269C-1D89-435C-B7CB-EEC0C8B7F2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014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E6102-1BAC-F69D-FD2B-DD1FC01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23266B-5FC0-8CFA-8A10-D41E55F69B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43CFE3-DD70-2DCB-97F7-DE5A703C7C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D22100-8ED7-B12C-06E4-16F6CC701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D29F-C8E7-4644-82FC-3CE9E5EC0445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A76E3C-BCD6-2B14-E31A-12BDEEEB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36965C-EE91-46B5-5E36-EAE3524C8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269C-1D89-435C-B7CB-EEC0C8B7F2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687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A8B9F1-1902-741E-915B-54F715084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348263-1603-E465-D762-4038B1D8BB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2F30F5-B4BC-62F9-D01A-993B73836C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DD29F-C8E7-4644-82FC-3CE9E5EC0445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D267D9-2D3C-8EE8-AD97-602A2AC265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B89E92-EDDB-0ED2-713B-1EBA35BBEC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7269C-1D89-435C-B7CB-EEC0C8B7F2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321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623ECE2-1DED-C6C0-C35F-B065BD9760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400" dirty="0">
                <a:latin typeface="+mj-lt"/>
              </a:rPr>
              <a:t>Blank Accomplice Document For Sharing Site</a:t>
            </a:r>
            <a:endParaRPr lang="en-GB" sz="1400" dirty="0">
              <a:latin typeface="+mj-lt"/>
            </a:endParaRPr>
          </a:p>
        </p:txBody>
      </p:sp>
      <p:pic>
        <p:nvPicPr>
          <p:cNvPr id="4" name="Picture 3" descr="A black and white logo&#10;&#10;Description automatically generated">
            <a:extLst>
              <a:ext uri="{FF2B5EF4-FFF2-40B4-BE49-F238E27FC236}">
                <a16:creationId xmlns:a16="http://schemas.microsoft.com/office/drawing/2014/main" id="{B8065A25-D6E4-F51A-2B4D-72BDC79E7F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9190" y="2354506"/>
            <a:ext cx="4833620" cy="804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714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Garner</dc:creator>
  <cp:lastModifiedBy>Ashley Garner</cp:lastModifiedBy>
  <cp:revision>1</cp:revision>
  <dcterms:created xsi:type="dcterms:W3CDTF">2023-10-13T14:35:23Z</dcterms:created>
  <dcterms:modified xsi:type="dcterms:W3CDTF">2023-10-13T14:36:46Z</dcterms:modified>
</cp:coreProperties>
</file>